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60" r:id="rId7"/>
    <p:sldId id="261" r:id="rId8"/>
    <p:sldId id="262" r:id="rId9"/>
    <p:sldId id="265" r:id="rId10"/>
    <p:sldId id="263" r:id="rId11"/>
    <p:sldId id="264" r:id="rId12"/>
    <p:sldId id="266" r:id="rId13"/>
    <p:sldId id="270" r:id="rId14"/>
    <p:sldId id="267" r:id="rId15"/>
    <p:sldId id="274" r:id="rId16"/>
    <p:sldId id="268" r:id="rId17"/>
    <p:sldId id="269" r:id="rId18"/>
    <p:sldId id="272" r:id="rId19"/>
    <p:sldId id="273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78"/>
    <p:restoredTop sz="94630"/>
  </p:normalViewPr>
  <p:slideViewPr>
    <p:cSldViewPr snapToGrid="0" snapToObjects="1">
      <p:cViewPr>
        <p:scale>
          <a:sx n="101" d="100"/>
          <a:sy n="101" d="100"/>
        </p:scale>
        <p:origin x="232" y="-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9/11/16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9/11/16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9/11/16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9/11/16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9/11/16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9/11/16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Relationship Id="rId3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1067" y="1041405"/>
            <a:ext cx="4309533" cy="1825096"/>
          </a:xfrm>
        </p:spPr>
        <p:txBody>
          <a:bodyPr/>
          <a:lstStyle/>
          <a:p>
            <a:r>
              <a:rPr lang="en-US" dirty="0" smtClean="0"/>
              <a:t>VANA 2016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2716" y="3119967"/>
            <a:ext cx="3306234" cy="685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Rogers Family is off on</a:t>
            </a:r>
          </a:p>
          <a:p>
            <a:pPr algn="ctr"/>
            <a:r>
              <a:rPr lang="en-US" dirty="0" smtClean="0"/>
              <a:t> an adventure: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6" t="17841" r="1814" b="16017"/>
          <a:stretch/>
        </p:blipFill>
        <p:spPr>
          <a:xfrm>
            <a:off x="5418667" y="159919"/>
            <a:ext cx="6587597" cy="6240882"/>
          </a:xfrm>
          <a:prstGeom prst="rect">
            <a:avLst/>
          </a:prstGeom>
          <a:effectLst>
            <a:softEdge rad="190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83" y="4059233"/>
            <a:ext cx="2095500" cy="221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71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SCHOOLING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1 extra year of schooling in Zimbabwe = 10% increase in future income for that person</a:t>
            </a:r>
          </a:p>
          <a:p>
            <a:endParaRPr lang="en-US" sz="3600" dirty="0" smtClean="0"/>
          </a:p>
          <a:p>
            <a:r>
              <a:rPr lang="en-US" sz="3600" dirty="0" smtClean="0"/>
              <a:t>Help end the poverty cycle</a:t>
            </a:r>
          </a:p>
        </p:txBody>
      </p:sp>
    </p:spTree>
    <p:extLst>
      <p:ext uri="{BB962C8B-B14F-4D97-AF65-F5344CB8AC3E}">
        <p14:creationId xmlns:p14="http://schemas.microsoft.com/office/powerpoint/2010/main" val="593002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3054348"/>
            <a:ext cx="10845800" cy="1308101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New home =</a:t>
            </a:r>
            <a:br>
              <a:rPr lang="en-US" dirty="0" smtClean="0"/>
            </a:br>
            <a:r>
              <a:rPr lang="en-US" dirty="0" smtClean="0"/>
              <a:t>a ‘mum’</a:t>
            </a:r>
            <a:br>
              <a:rPr lang="en-US" dirty="0" smtClean="0"/>
            </a:br>
            <a:r>
              <a:rPr lang="en-US" dirty="0" smtClean="0"/>
              <a:t> plus </a:t>
            </a:r>
            <a:br>
              <a:rPr lang="en-US" dirty="0" smtClean="0"/>
            </a:br>
            <a:r>
              <a:rPr lang="en-US" dirty="0" smtClean="0"/>
              <a:t>8 children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410" y="1473199"/>
            <a:ext cx="7379440" cy="3873499"/>
          </a:xfrm>
          <a:effectLst>
            <a:glow>
              <a:schemeClr val="accent1">
                <a:alpha val="40000"/>
              </a:schemeClr>
            </a:glow>
            <a:softEdge rad="279400"/>
          </a:effectLst>
        </p:spPr>
      </p:pic>
    </p:spTree>
    <p:extLst>
      <p:ext uri="{BB962C8B-B14F-4D97-AF65-F5344CB8AC3E}">
        <p14:creationId xmlns:p14="http://schemas.microsoft.com/office/powerpoint/2010/main" val="303885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0700" y="2669373"/>
            <a:ext cx="8610600" cy="1293028"/>
          </a:xfrm>
        </p:spPr>
        <p:txBody>
          <a:bodyPr/>
          <a:lstStyle/>
          <a:p>
            <a:r>
              <a:rPr lang="en-US" dirty="0" smtClean="0"/>
              <a:t>We are taking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75" y="586573"/>
            <a:ext cx="7295725" cy="5755194"/>
          </a:xfrm>
          <a:effectLst>
            <a:softEdge rad="279400"/>
          </a:effectLst>
        </p:spPr>
      </p:pic>
    </p:spTree>
    <p:extLst>
      <p:ext uri="{BB962C8B-B14F-4D97-AF65-F5344CB8AC3E}">
        <p14:creationId xmlns:p14="http://schemas.microsoft.com/office/powerpoint/2010/main" val="1887335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clothes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19" y="495300"/>
            <a:ext cx="8953867" cy="5778499"/>
          </a:xfrm>
          <a:effectLst>
            <a:softEdge rad="279400"/>
          </a:effectLst>
        </p:spPr>
      </p:pic>
    </p:spTree>
    <p:extLst>
      <p:ext uri="{BB962C8B-B14F-4D97-AF65-F5344CB8AC3E}">
        <p14:creationId xmlns:p14="http://schemas.microsoft.com/office/powerpoint/2010/main" val="1828550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1293028"/>
          </a:xfrm>
        </p:spPr>
        <p:txBody>
          <a:bodyPr/>
          <a:lstStyle/>
          <a:p>
            <a:pPr algn="ctr"/>
            <a:r>
              <a:rPr lang="en-US" smtClean="0"/>
              <a:t>Gifts for the ‘mums’ and the children</a:t>
            </a:r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33450" y="2366699"/>
            <a:ext cx="4724398" cy="354329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11697" y="2368553"/>
            <a:ext cx="4739217" cy="35544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05498" y="3746500"/>
            <a:ext cx="7620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+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845706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764374"/>
            <a:ext cx="10972800" cy="5454312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Working on a new building</a:t>
            </a:r>
          </a:p>
          <a:p>
            <a:endParaRPr lang="en-US" sz="2800" b="1" dirty="0"/>
          </a:p>
          <a:p>
            <a:r>
              <a:rPr lang="en-US" sz="2800" b="1" dirty="0" smtClean="0"/>
              <a:t>Working in the gardens and on the farm</a:t>
            </a:r>
          </a:p>
          <a:p>
            <a:endParaRPr lang="en-US" sz="2800" b="1" dirty="0"/>
          </a:p>
          <a:p>
            <a:r>
              <a:rPr lang="en-US" sz="2800" b="1" dirty="0" smtClean="0"/>
              <a:t>Working with the feeding program</a:t>
            </a:r>
          </a:p>
          <a:p>
            <a:endParaRPr lang="en-US" sz="2800" b="1" dirty="0"/>
          </a:p>
          <a:p>
            <a:r>
              <a:rPr lang="en-US" sz="2800" b="1" dirty="0" smtClean="0"/>
              <a:t>Local schools</a:t>
            </a:r>
          </a:p>
          <a:p>
            <a:endParaRPr lang="en-US" sz="2800" b="1" dirty="0"/>
          </a:p>
          <a:p>
            <a:r>
              <a:rPr lang="en-US" sz="2800" b="1" dirty="0" smtClean="0"/>
              <a:t>Lots of time with people</a:t>
            </a:r>
          </a:p>
          <a:p>
            <a:endParaRPr lang="en-US" sz="2800" b="1" dirty="0"/>
          </a:p>
          <a:p>
            <a:r>
              <a:rPr lang="en-US" sz="2800" b="1" dirty="0" smtClean="0"/>
              <a:t>Giving the children a ‘super fun day’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62987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4373"/>
            <a:ext cx="10820400" cy="1293028"/>
          </a:xfrm>
        </p:spPr>
        <p:txBody>
          <a:bodyPr/>
          <a:lstStyle/>
          <a:p>
            <a:pPr algn="ctr"/>
            <a:r>
              <a:rPr lang="en-US" dirty="0" smtClean="0"/>
              <a:t>GIFTS for 3 </a:t>
            </a:r>
            <a:r>
              <a:rPr lang="en-US" dirty="0" smtClean="0">
                <a:latin typeface="Abadi MT Condensed Extra Bold" charset="0"/>
                <a:ea typeface="Abadi MT Condensed Extra Bold" charset="0"/>
                <a:cs typeface="Abadi MT Condensed Extra Bold" charset="0"/>
              </a:rPr>
              <a:t>SPONSOR</a:t>
            </a:r>
            <a:r>
              <a:rPr lang="en-US" dirty="0" smtClean="0"/>
              <a:t> CHILDREN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299" y="2282825"/>
            <a:ext cx="4359275" cy="326945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9076" y="2410866"/>
            <a:ext cx="4443814" cy="33328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13669" y="2410865"/>
            <a:ext cx="4443814" cy="33328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57787" y="1875394"/>
            <a:ext cx="1917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Lawrance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40400" y="5728900"/>
            <a:ext cx="1549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Angela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579100" y="5976037"/>
            <a:ext cx="12229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Tadiwa</a:t>
            </a:r>
            <a:endParaRPr lang="en-US" sz="2000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074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1146973"/>
            <a:ext cx="3086100" cy="32805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311152"/>
            <a:ext cx="3707002" cy="2834766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799" y="152466"/>
            <a:ext cx="2335245" cy="3152137"/>
          </a:xfrm>
        </p:spPr>
      </p:pic>
      <p:sp>
        <p:nvSpPr>
          <p:cNvPr id="9" name="TextBox 8"/>
          <p:cNvSpPr txBox="1"/>
          <p:nvPr/>
        </p:nvSpPr>
        <p:spPr>
          <a:xfrm>
            <a:off x="584200" y="3304603"/>
            <a:ext cx="2971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/>
              <a:t>Tadiwa</a:t>
            </a:r>
            <a:r>
              <a:rPr lang="en-US" sz="2000" b="1" dirty="0" smtClean="0"/>
              <a:t> – sponsored by GCC Lower Primary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105400" y="4673600"/>
            <a:ext cx="23114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Lawrance</a:t>
            </a:r>
            <a:r>
              <a:rPr lang="en-US" sz="2000" b="1" dirty="0" smtClean="0"/>
              <a:t> – sponsored by GCC Upper Primary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282144" y="3719013"/>
            <a:ext cx="19939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Angela – sponsored by the Rogers Family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634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4635500" cy="1293028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782" y="592257"/>
            <a:ext cx="6154418" cy="6265743"/>
          </a:xfrm>
          <a:effectLst>
            <a:softEdge rad="292100"/>
          </a:effectLst>
        </p:spPr>
      </p:pic>
    </p:spTree>
    <p:extLst>
      <p:ext uri="{BB962C8B-B14F-4D97-AF65-F5344CB8AC3E}">
        <p14:creationId xmlns:p14="http://schemas.microsoft.com/office/powerpoint/2010/main" val="212886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adventure begins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200" y="1523999"/>
            <a:ext cx="6604000" cy="4953001"/>
          </a:xfrm>
          <a:effectLst>
            <a:softEdge rad="279400"/>
          </a:effectLst>
        </p:spPr>
      </p:pic>
    </p:spTree>
    <p:extLst>
      <p:ext uri="{BB962C8B-B14F-4D97-AF65-F5344CB8AC3E}">
        <p14:creationId xmlns:p14="http://schemas.microsoft.com/office/powerpoint/2010/main" val="136403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4406900" cy="129302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266" y="298973"/>
            <a:ext cx="9223334" cy="6175884"/>
          </a:xfrm>
          <a:effectLst>
            <a:softEdge rad="165100"/>
          </a:effectLst>
        </p:spPr>
      </p:pic>
      <p:sp>
        <p:nvSpPr>
          <p:cNvPr id="6" name="Oval 5"/>
          <p:cNvSpPr/>
          <p:nvPr/>
        </p:nvSpPr>
        <p:spPr>
          <a:xfrm flipV="1">
            <a:off x="9766300" y="4749800"/>
            <a:ext cx="63500" cy="63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377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Africa?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859" y="69511"/>
            <a:ext cx="6616297" cy="6616297"/>
          </a:xfrm>
        </p:spPr>
      </p:pic>
    </p:spTree>
    <p:extLst>
      <p:ext uri="{BB962C8B-B14F-4D97-AF65-F5344CB8AC3E}">
        <p14:creationId xmlns:p14="http://schemas.microsoft.com/office/powerpoint/2010/main" val="1071946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Zimbabwe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61" y="33997"/>
            <a:ext cx="8013727" cy="6734938"/>
          </a:xfrm>
        </p:spPr>
      </p:pic>
    </p:spTree>
    <p:extLst>
      <p:ext uri="{BB962C8B-B14F-4D97-AF65-F5344CB8AC3E}">
        <p14:creationId xmlns:p14="http://schemas.microsoft.com/office/powerpoint/2010/main" val="842298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6121400" cy="1293028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0" y="-7049"/>
            <a:ext cx="8801100" cy="6595858"/>
          </a:xfrm>
          <a:effectLst>
            <a:softEdge rad="279400"/>
          </a:effectLst>
        </p:spPr>
      </p:pic>
    </p:spTree>
    <p:extLst>
      <p:ext uri="{BB962C8B-B14F-4D97-AF65-F5344CB8AC3E}">
        <p14:creationId xmlns:p14="http://schemas.microsoft.com/office/powerpoint/2010/main" val="1812375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Different orphanages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42" y="2432434"/>
            <a:ext cx="11671058" cy="3234148"/>
          </a:xfrm>
        </p:spPr>
      </p:pic>
    </p:spTree>
    <p:extLst>
      <p:ext uri="{BB962C8B-B14F-4D97-AF65-F5344CB8AC3E}">
        <p14:creationId xmlns:p14="http://schemas.microsoft.com/office/powerpoint/2010/main" val="1729676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3" y="764373"/>
            <a:ext cx="10574867" cy="1293028"/>
          </a:xfrm>
        </p:spPr>
        <p:txBody>
          <a:bodyPr/>
          <a:lstStyle/>
          <a:p>
            <a:pPr algn="ctr"/>
            <a:r>
              <a:rPr lang="en-US" dirty="0" smtClean="0"/>
              <a:t>VANA at </a:t>
            </a:r>
            <a:r>
              <a:rPr lang="en-US" dirty="0" err="1" smtClean="0"/>
              <a:t>Chivhu</a:t>
            </a:r>
            <a:r>
              <a:rPr lang="en-US" dirty="0" smtClean="0"/>
              <a:t> HAS a feeding program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750" y="2218531"/>
            <a:ext cx="9334500" cy="3975100"/>
          </a:xfrm>
        </p:spPr>
      </p:pic>
    </p:spTree>
    <p:extLst>
      <p:ext uri="{BB962C8B-B14F-4D97-AF65-F5344CB8AC3E}">
        <p14:creationId xmlns:p14="http://schemas.microsoft.com/office/powerpoint/2010/main" val="1132368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Chicken</a:t>
            </a:r>
            <a:br>
              <a:rPr lang="en-US" dirty="0" smtClean="0"/>
            </a:br>
            <a:r>
              <a:rPr lang="en-US" dirty="0" smtClean="0"/>
              <a:t> farming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80" y="431800"/>
            <a:ext cx="8811519" cy="5834655"/>
          </a:xfrm>
          <a:effectLst>
            <a:softEdge rad="241300"/>
          </a:effectLst>
        </p:spPr>
      </p:pic>
    </p:spTree>
    <p:extLst>
      <p:ext uri="{BB962C8B-B14F-4D97-AF65-F5344CB8AC3E}">
        <p14:creationId xmlns:p14="http://schemas.microsoft.com/office/powerpoint/2010/main" val="1099347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Improved</a:t>
            </a:r>
            <a:br>
              <a:rPr lang="en-US" dirty="0" smtClean="0"/>
            </a:br>
            <a:r>
              <a:rPr lang="en-US" dirty="0" smtClean="0"/>
              <a:t> gardens</a:t>
            </a:r>
            <a:br>
              <a:rPr lang="en-US" dirty="0" smtClean="0"/>
            </a:br>
            <a:r>
              <a:rPr lang="en-US" dirty="0" smtClean="0"/>
              <a:t> for food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31" y="533400"/>
            <a:ext cx="8578183" cy="5486400"/>
          </a:xfrm>
          <a:effectLst>
            <a:softEdge rad="279400"/>
          </a:effectLst>
        </p:spPr>
      </p:pic>
    </p:spTree>
    <p:extLst>
      <p:ext uri="{BB962C8B-B14F-4D97-AF65-F5344CB8AC3E}">
        <p14:creationId xmlns:p14="http://schemas.microsoft.com/office/powerpoint/2010/main" val="20242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Vapor Trail</Template>
  <TotalTime>3931</TotalTime>
  <Words>135</Words>
  <Application>Microsoft Macintosh PowerPoint</Application>
  <PresentationFormat>Widescreen</PresentationFormat>
  <Paragraphs>38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Abadi MT Condensed Extra Bold</vt:lpstr>
      <vt:lpstr>Century Gothic</vt:lpstr>
      <vt:lpstr>Arial</vt:lpstr>
      <vt:lpstr>Vapor Trail</vt:lpstr>
      <vt:lpstr>VANA 2016</vt:lpstr>
      <vt:lpstr>PowerPoint Presentation</vt:lpstr>
      <vt:lpstr>Africa? </vt:lpstr>
      <vt:lpstr>Zimbabwe </vt:lpstr>
      <vt:lpstr>PowerPoint Presentation</vt:lpstr>
      <vt:lpstr>3 Different orphanages </vt:lpstr>
      <vt:lpstr>VANA at Chivhu HAS a feeding program</vt:lpstr>
      <vt:lpstr>Chicken  farming </vt:lpstr>
      <vt:lpstr>Improved  gardens  for food </vt:lpstr>
      <vt:lpstr>SCHOOLING</vt:lpstr>
      <vt:lpstr>New home = a ‘mum’  plus  8 children </vt:lpstr>
      <vt:lpstr>We are taking </vt:lpstr>
      <vt:lpstr>clothes</vt:lpstr>
      <vt:lpstr>Gifts for the ‘mums’ and the children</vt:lpstr>
      <vt:lpstr>WORK</vt:lpstr>
      <vt:lpstr>GIFTS for 3 SPONSOR CHILDREN</vt:lpstr>
      <vt:lpstr>PowerPoint Presentation</vt:lpstr>
      <vt:lpstr>PowerPoint Presentation</vt:lpstr>
      <vt:lpstr>The adventure begins…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14</cp:revision>
  <dcterms:created xsi:type="dcterms:W3CDTF">2016-09-07T10:12:34Z</dcterms:created>
  <dcterms:modified xsi:type="dcterms:W3CDTF">2016-09-11T08:25:07Z</dcterms:modified>
</cp:coreProperties>
</file>